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67" roundtripDataSignature="AMtx7mhTW5RZh/mimVjmsXyqrEHbtI7L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3d68607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3d68607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d3d686072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3d686072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3d686072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d3d686072d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3d686072d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3d686072d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d3d686072d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3d686072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3d686072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d3d686072d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3d686072d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3d686072d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d3d686072d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3d686072d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3d686072d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d3d686072d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3d686072d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3d686072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d3d686072d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3d686072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3d686072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d3d686072d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3d686072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3d686072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d3d686072d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3d686072d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3d686072d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d3d686072d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3d686072d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3d686072d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d3d686072d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3d686072d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3d686072d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d3d686072d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3f6a2e4f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3f6a2e4f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d3f6a2e4f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3f6a2e4f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3f6a2e4f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d3f6a2e4f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3f6a2e4f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3f6a2e4f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d3f6a2e4f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3f6a2e4f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3f6a2e4f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d3f6a2e4f5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3f6a2e4f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3f6a2e4f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d3f6a2e4f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d3f6a2e4f5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d3f6a2e4f5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d3f6a2e4f5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3f6a2e4f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3f6a2e4f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d3f6a2e4f5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3f6a2e4f5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3f6a2e4f5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d3f6a2e4f5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3f6a2e4f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3f6a2e4f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d3f6a2e4f5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3f6a2e4f5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d3f6a2e4f5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d3f6a2e4f5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3f6a2e4f5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d3f6a2e4f5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d3f6a2e4f5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410646f3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d410646f3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d410646f3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410646f3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d410646f3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d410646f3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410646f3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410646f3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d410646f32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d410646f3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d410646f3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d410646f32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410646f32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d410646f32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d410646f32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410646f32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d410646f32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d410646f32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410646f32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410646f32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d410646f32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410646f3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d410646f3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d410646f32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d410646f3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d410646f3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d410646f32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d410646f32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d410646f32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d410646f32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a20985e24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0a20985e24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0a20985e24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0a20985e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0a20985e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0a20985e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0a20985e2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0a20985e2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0a20985e24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410646f3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410646f3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d410646f3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d410646f32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d410646f32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d410646f32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410646f32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d410646f32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d410646f32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0a20985e24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0a20985e2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0a20985e24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0a20985e2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0a20985e2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0a20985e24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39700" y="768350"/>
            <a:ext cx="6819900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0a20985e24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0a20985e24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30a20985e24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/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" type="body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2039" lvl="0" marL="457200" algn="l">
              <a:spcBef>
                <a:spcPts val="600"/>
              </a:spcBef>
              <a:spcAft>
                <a:spcPts val="0"/>
              </a:spcAft>
              <a:buSzPts val="1314"/>
              <a:buChar char="⦿"/>
              <a:defRPr/>
            </a:lvl1pPr>
            <a:lvl2pPr indent="-320040" lvl="1" marL="914400" algn="l">
              <a:spcBef>
                <a:spcPts val="500"/>
              </a:spcBef>
              <a:spcAft>
                <a:spcPts val="0"/>
              </a:spcAft>
              <a:buSzPts val="1440"/>
              <a:buChar char="◼"/>
              <a:defRPr/>
            </a:lvl2pPr>
            <a:lvl3pPr indent="-297180" lvl="2" marL="137160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/>
            </a:lvl3pPr>
            <a:lvl4pPr indent="-320039" lvl="3" marL="18288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4pPr>
            <a:lvl5pPr indent="-308610" lvl="4" marL="228600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0" type="dt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1" type="ftr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" type="body"/>
          </p:nvPr>
        </p:nvSpPr>
        <p:spPr>
          <a:xfrm rot="5400000">
            <a:off x="3012440" y="-793424"/>
            <a:ext cx="4846320" cy="9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2039" lvl="0" marL="457200" algn="l">
              <a:spcBef>
                <a:spcPts val="600"/>
              </a:spcBef>
              <a:spcAft>
                <a:spcPts val="0"/>
              </a:spcAft>
              <a:buSzPts val="1314"/>
              <a:buChar char="⦿"/>
              <a:defRPr/>
            </a:lvl1pPr>
            <a:lvl2pPr indent="-320040" lvl="1" marL="914400" algn="l">
              <a:spcBef>
                <a:spcPts val="500"/>
              </a:spcBef>
              <a:spcAft>
                <a:spcPts val="0"/>
              </a:spcAft>
              <a:buSzPts val="1440"/>
              <a:buChar char="◼"/>
              <a:defRPr/>
            </a:lvl2pPr>
            <a:lvl3pPr indent="-297180" lvl="2" marL="137160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/>
            </a:lvl3pPr>
            <a:lvl4pPr indent="-320039" lvl="3" marL="18288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4pPr>
            <a:lvl5pPr indent="-308610" lvl="4" marL="228600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0" type="dt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1" type="ftr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2" type="sldNum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"/>
          <p:cNvSpPr txBox="1"/>
          <p:nvPr>
            <p:ph type="title"/>
          </p:nvPr>
        </p:nvSpPr>
        <p:spPr>
          <a:xfrm rot="5400000">
            <a:off x="6827837" y="2184719"/>
            <a:ext cx="5851525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" type="body"/>
          </p:nvPr>
        </p:nvSpPr>
        <p:spPr>
          <a:xfrm rot="5400000">
            <a:off x="1697037" y="-812795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2039" lvl="0" marL="457200" algn="l">
              <a:spcBef>
                <a:spcPts val="600"/>
              </a:spcBef>
              <a:spcAft>
                <a:spcPts val="0"/>
              </a:spcAft>
              <a:buSzPts val="1314"/>
              <a:buChar char="⦿"/>
              <a:defRPr/>
            </a:lvl1pPr>
            <a:lvl2pPr indent="-320040" lvl="1" marL="914400" algn="l">
              <a:spcBef>
                <a:spcPts val="500"/>
              </a:spcBef>
              <a:spcAft>
                <a:spcPts val="0"/>
              </a:spcAft>
              <a:buSzPts val="1440"/>
              <a:buChar char="◼"/>
              <a:defRPr/>
            </a:lvl2pPr>
            <a:lvl3pPr indent="-297180" lvl="2" marL="137160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/>
            </a:lvl3pPr>
            <a:lvl4pPr indent="-320039" lvl="3" marL="18288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4pPr>
            <a:lvl5pPr indent="-308610" lvl="4" marL="228600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0" type="dt"/>
          </p:nvPr>
        </p:nvSpPr>
        <p:spPr>
          <a:xfrm>
            <a:off x="565708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1" type="ftr"/>
          </p:nvPr>
        </p:nvSpPr>
        <p:spPr>
          <a:xfrm>
            <a:off x="609600" y="6556248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1"/>
          <p:cNvSpPr txBox="1"/>
          <p:nvPr>
            <p:ph idx="12" type="sldNum"/>
          </p:nvPr>
        </p:nvSpPr>
        <p:spPr>
          <a:xfrm>
            <a:off x="8339328" y="6553200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bg>
      <p:bgPr>
        <a:gradFill>
          <a:gsLst>
            <a:gs pos="0">
              <a:schemeClr val="lt1"/>
            </a:gs>
            <a:gs pos="100000">
              <a:srgbClr val="9E9E9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/>
          <p:nvPr/>
        </p:nvSpPr>
        <p:spPr>
          <a:xfrm flipH="1">
            <a:off x="3556000" y="0"/>
            <a:ext cx="8636000" cy="6858000"/>
          </a:xfrm>
          <a:prstGeom prst="rect">
            <a:avLst/>
          </a:prstGeom>
          <a:blipFill rotWithShape="1">
            <a:blip r:embed="rId2">
              <a:alphaModFix amt="43000"/>
            </a:blip>
            <a:tile algn="tl" flip="none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" name="Google Shape;24;p22"/>
          <p:cNvCxnSpPr/>
          <p:nvPr/>
        </p:nvCxnSpPr>
        <p:spPr>
          <a:xfrm rot="-5400000">
            <a:off x="127000" y="3429000"/>
            <a:ext cx="6858000" cy="0"/>
          </a:xfrm>
          <a:prstGeom prst="straightConnector1">
            <a:avLst/>
          </a:prstGeom>
          <a:noFill/>
          <a:ln cap="flat" cmpd="sng" w="11425">
            <a:solidFill>
              <a:srgbClr val="F9F9F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22"/>
          <p:cNvSpPr txBox="1"/>
          <p:nvPr>
            <p:ph type="ctrTitle"/>
          </p:nvPr>
        </p:nvSpPr>
        <p:spPr>
          <a:xfrm>
            <a:off x="4489157" y="533400"/>
            <a:ext cx="6807200" cy="2868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4200"/>
              <a:buFont typeface="Trebuchet MS"/>
              <a:buNone/>
              <a:defRPr b="1"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subTitle"/>
          </p:nvPr>
        </p:nvSpPr>
        <p:spPr>
          <a:xfrm>
            <a:off x="4472589" y="3539864"/>
            <a:ext cx="6819704" cy="1101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1606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44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8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0" type="dt"/>
          </p:nvPr>
        </p:nvSpPr>
        <p:spPr>
          <a:xfrm>
            <a:off x="7828299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1" type="ftr"/>
          </p:nvPr>
        </p:nvSpPr>
        <p:spPr>
          <a:xfrm>
            <a:off x="3759200" y="6557946"/>
            <a:ext cx="39036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10507845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title"/>
          </p:nvPr>
        </p:nvSpPr>
        <p:spPr>
          <a:xfrm>
            <a:off x="1422400" y="2821838"/>
            <a:ext cx="834065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4200"/>
              <a:buFont typeface="Trebuchet MS"/>
              <a:buNone/>
              <a:defRPr b="1" sz="4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1422400" y="1905001"/>
            <a:ext cx="8340651" cy="74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600"/>
              </a:spcBef>
              <a:spcAft>
                <a:spcPts val="0"/>
              </a:spcAft>
              <a:buSzPts val="146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9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980"/>
              <a:buNone/>
              <a:defRPr sz="1400">
                <a:solidFill>
                  <a:srgbClr val="888888"/>
                </a:solidFill>
              </a:defRPr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6298984" y="6556810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2313811" y="655681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978603" y="6555112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609600" y="320040"/>
            <a:ext cx="96560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609600" y="1600201"/>
            <a:ext cx="46939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394" lvl="0" marL="457200" algn="l">
              <a:spcBef>
                <a:spcPts val="600"/>
              </a:spcBef>
              <a:spcAft>
                <a:spcPts val="0"/>
              </a:spcAft>
              <a:buSzPts val="2044"/>
              <a:buChar char="⦿"/>
              <a:defRPr sz="2800"/>
            </a:lvl1pPr>
            <a:lvl2pPr indent="-350519" lvl="1" marL="914400" algn="l">
              <a:spcBef>
                <a:spcPts val="500"/>
              </a:spcBef>
              <a:spcAft>
                <a:spcPts val="0"/>
              </a:spcAft>
              <a:buSzPts val="1920"/>
              <a:buChar char="◼"/>
              <a:defRPr sz="24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SzPts val="1200"/>
              <a:buChar char="🞆"/>
              <a:defRPr sz="2000"/>
            </a:lvl3pPr>
            <a:lvl4pPr indent="-320039" lvl="3" marL="18288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 sz="1800"/>
            </a:lvl4pPr>
            <a:lvl5pPr indent="-308610" lvl="4" marL="228600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 sz="1800"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5571744" y="1600201"/>
            <a:ext cx="46939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394" lvl="0" marL="457200" algn="l">
              <a:spcBef>
                <a:spcPts val="600"/>
              </a:spcBef>
              <a:spcAft>
                <a:spcPts val="0"/>
              </a:spcAft>
              <a:buSzPts val="2044"/>
              <a:buChar char="⦿"/>
              <a:defRPr sz="2800"/>
            </a:lvl1pPr>
            <a:lvl2pPr indent="-350519" lvl="1" marL="914400" algn="l">
              <a:spcBef>
                <a:spcPts val="500"/>
              </a:spcBef>
              <a:spcAft>
                <a:spcPts val="0"/>
              </a:spcAft>
              <a:buSzPts val="1920"/>
              <a:buChar char="◼"/>
              <a:defRPr sz="24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SzPts val="1200"/>
              <a:buChar char="🞆"/>
              <a:defRPr sz="2000"/>
            </a:lvl3pPr>
            <a:lvl4pPr indent="-320039" lvl="3" marL="18288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 sz="1800"/>
            </a:lvl4pPr>
            <a:lvl5pPr indent="-308610" lvl="4" marL="2286000" algn="l">
              <a:spcBef>
                <a:spcPts val="400"/>
              </a:spcBef>
              <a:spcAft>
                <a:spcPts val="0"/>
              </a:spcAft>
              <a:buSzPts val="1260"/>
              <a:buChar char="◉"/>
              <a:defRPr sz="1800"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0" type="dt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1" type="ftr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type="title"/>
          </p:nvPr>
        </p:nvSpPr>
        <p:spPr>
          <a:xfrm>
            <a:off x="609600" y="320040"/>
            <a:ext cx="96560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609600" y="5867400"/>
            <a:ext cx="4693920" cy="457200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SzPts val="1314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080"/>
              <a:buNone/>
              <a:defRPr b="1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120"/>
              <a:buNone/>
              <a:defRPr b="1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2" type="body"/>
          </p:nvPr>
        </p:nvSpPr>
        <p:spPr>
          <a:xfrm>
            <a:off x="5571744" y="5867400"/>
            <a:ext cx="4693920" cy="457200"/>
          </a:xfrm>
          <a:prstGeom prst="rect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SzPts val="1314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080"/>
              <a:buNone/>
              <a:defRPr b="1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120"/>
              <a:buNone/>
              <a:defRPr b="1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3" type="body"/>
          </p:nvPr>
        </p:nvSpPr>
        <p:spPr>
          <a:xfrm>
            <a:off x="609600" y="1711840"/>
            <a:ext cx="469392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9852" lvl="0" marL="457200" algn="l">
              <a:spcBef>
                <a:spcPts val="600"/>
              </a:spcBef>
              <a:spcAft>
                <a:spcPts val="0"/>
              </a:spcAft>
              <a:buSzPts val="1752"/>
              <a:buChar char="⦿"/>
              <a:defRPr sz="2400"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◼"/>
              <a:defRPr sz="2000"/>
            </a:lvl2pPr>
            <a:lvl3pPr indent="-297180" lvl="2" marL="137160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 sz="1800"/>
            </a:lvl3pPr>
            <a:lvl4pPr indent="-309880" lvl="3" marL="1828800" algn="l">
              <a:spcBef>
                <a:spcPts val="320"/>
              </a:spcBef>
              <a:spcAft>
                <a:spcPts val="0"/>
              </a:spcAft>
              <a:buSzPts val="1280"/>
              <a:buChar char="⚫"/>
              <a:defRPr sz="1600"/>
            </a:lvl4pPr>
            <a:lvl5pPr indent="-299720" lvl="4" marL="2286000" algn="l">
              <a:spcBef>
                <a:spcPts val="400"/>
              </a:spcBef>
              <a:spcAft>
                <a:spcPts val="0"/>
              </a:spcAft>
              <a:buSzPts val="1120"/>
              <a:buChar char="◉"/>
              <a:defRPr sz="1600"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4" type="body"/>
          </p:nvPr>
        </p:nvSpPr>
        <p:spPr>
          <a:xfrm>
            <a:off x="5571744" y="1711840"/>
            <a:ext cx="469392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9852" lvl="0" marL="457200" algn="l">
              <a:spcBef>
                <a:spcPts val="600"/>
              </a:spcBef>
              <a:spcAft>
                <a:spcPts val="0"/>
              </a:spcAft>
              <a:buSzPts val="1752"/>
              <a:buChar char="⦿"/>
              <a:defRPr sz="2400"/>
            </a:lvl1pPr>
            <a:lvl2pPr indent="-330200" lvl="1" marL="914400" algn="l">
              <a:spcBef>
                <a:spcPts val="500"/>
              </a:spcBef>
              <a:spcAft>
                <a:spcPts val="0"/>
              </a:spcAft>
              <a:buSzPts val="1600"/>
              <a:buChar char="◼"/>
              <a:defRPr sz="2000"/>
            </a:lvl2pPr>
            <a:lvl3pPr indent="-297180" lvl="2" marL="1371600" algn="l">
              <a:spcBef>
                <a:spcPts val="400"/>
              </a:spcBef>
              <a:spcAft>
                <a:spcPts val="0"/>
              </a:spcAft>
              <a:buSzPts val="1080"/>
              <a:buChar char="🞆"/>
              <a:defRPr sz="1800"/>
            </a:lvl3pPr>
            <a:lvl4pPr indent="-309880" lvl="3" marL="1828800" algn="l">
              <a:spcBef>
                <a:spcPts val="320"/>
              </a:spcBef>
              <a:spcAft>
                <a:spcPts val="0"/>
              </a:spcAft>
              <a:buSzPts val="1280"/>
              <a:buChar char="⚫"/>
              <a:defRPr sz="1600"/>
            </a:lvl4pPr>
            <a:lvl5pPr indent="-299720" lvl="4" marL="2286000" algn="l">
              <a:spcBef>
                <a:spcPts val="400"/>
              </a:spcBef>
              <a:spcAft>
                <a:spcPts val="0"/>
              </a:spcAft>
              <a:buSzPts val="1120"/>
              <a:buChar char="◉"/>
              <a:defRPr sz="1600"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0" type="dt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1" type="ftr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/>
          <p:nvPr>
            <p:ph type="title"/>
          </p:nvPr>
        </p:nvSpPr>
        <p:spPr>
          <a:xfrm>
            <a:off x="609600" y="320040"/>
            <a:ext cx="965606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0" type="dt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1" type="ftr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idx="10" type="dt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609600" y="228600"/>
            <a:ext cx="7863840" cy="1173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" type="body"/>
          </p:nvPr>
        </p:nvSpPr>
        <p:spPr>
          <a:xfrm>
            <a:off x="609600" y="1497416"/>
            <a:ext cx="7863840" cy="602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22"/>
              <a:buNone/>
              <a:defRPr sz="14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6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630"/>
              <a:buNone/>
              <a:defRPr sz="900"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2" type="body"/>
          </p:nvPr>
        </p:nvSpPr>
        <p:spPr>
          <a:xfrm>
            <a:off x="609600" y="2133600"/>
            <a:ext cx="9652000" cy="4371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6936" lvl="0" marL="457200" algn="l">
              <a:spcBef>
                <a:spcPts val="600"/>
              </a:spcBef>
              <a:spcAft>
                <a:spcPts val="0"/>
              </a:spcAft>
              <a:buSzPts val="2336"/>
              <a:buChar char="⦿"/>
              <a:defRPr sz="3200"/>
            </a:lvl1pPr>
            <a:lvl2pPr indent="-370840" lvl="1" marL="914400" algn="l">
              <a:spcBef>
                <a:spcPts val="500"/>
              </a:spcBef>
              <a:spcAft>
                <a:spcPts val="0"/>
              </a:spcAft>
              <a:buSzPts val="2240"/>
              <a:buChar char="◼"/>
              <a:defRPr sz="2800"/>
            </a:lvl2pPr>
            <a:lvl3pPr indent="-320039" lvl="2" marL="1371600" algn="l">
              <a:spcBef>
                <a:spcPts val="400"/>
              </a:spcBef>
              <a:spcAft>
                <a:spcPts val="0"/>
              </a:spcAft>
              <a:buSzPts val="1440"/>
              <a:buChar char="🞆"/>
              <a:defRPr sz="2400"/>
            </a:lvl3pPr>
            <a:lvl4pPr indent="-330200" lvl="3" marL="1828800" algn="l">
              <a:spcBef>
                <a:spcPts val="400"/>
              </a:spcBef>
              <a:spcAft>
                <a:spcPts val="0"/>
              </a:spcAft>
              <a:buSzPts val="1600"/>
              <a:buChar char="⚫"/>
              <a:defRPr sz="2000"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◉"/>
              <a:defRPr sz="2000"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showMasterSp="0" type="picTx">
  <p:cSld name="PICTURE_WITH_CAPTION_TEXT">
    <p:bg>
      <p:bgPr>
        <a:gradFill>
          <a:gsLst>
            <a:gs pos="0">
              <a:srgbClr val="E965C8"/>
            </a:gs>
            <a:gs pos="100000">
              <a:srgbClr val="80136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/>
          <p:nvPr/>
        </p:nvSpPr>
        <p:spPr>
          <a:xfrm rot="-360000">
            <a:off x="797292" y="1004669"/>
            <a:ext cx="5759369" cy="4312573"/>
          </a:xfrm>
          <a:prstGeom prst="rect">
            <a:avLst/>
          </a:prstGeom>
          <a:solidFill>
            <a:srgbClr val="FAFAFA"/>
          </a:solidFill>
          <a:ln cap="rnd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  <a:effectLst>
            <a:outerShdw blurRad="250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29"/>
          <p:cNvSpPr/>
          <p:nvPr/>
        </p:nvSpPr>
        <p:spPr>
          <a:xfrm rot="-180000">
            <a:off x="795609" y="998817"/>
            <a:ext cx="5759369" cy="4312573"/>
          </a:xfrm>
          <a:prstGeom prst="rect">
            <a:avLst/>
          </a:prstGeom>
          <a:solidFill>
            <a:srgbClr val="FAFAFA"/>
          </a:solidFill>
          <a:ln cap="rnd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  <a:effectLst>
            <a:outerShdw blurRad="28000" rotWithShape="0" algn="tl" dir="54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Google Shape;71;p29"/>
          <p:cNvSpPr txBox="1"/>
          <p:nvPr>
            <p:ph type="title"/>
          </p:nvPr>
        </p:nvSpPr>
        <p:spPr>
          <a:xfrm>
            <a:off x="7185464" y="11430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000"/>
              <a:buFont typeface="Trebuchet MS"/>
              <a:buNone/>
              <a:defRPr b="1" sz="3000">
                <a:solidFill>
                  <a:srgbClr val="FEF7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" type="body"/>
          </p:nvPr>
        </p:nvSpPr>
        <p:spPr>
          <a:xfrm>
            <a:off x="7185464" y="3283634"/>
            <a:ext cx="457200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2275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2"/>
              <a:buFont typeface="Trebuchet MS"/>
              <a:buNone/>
              <a:defRPr sz="1400">
                <a:solidFill>
                  <a:schemeClr val="lt1"/>
                </a:solidFill>
              </a:defRPr>
            </a:lvl1pPr>
            <a:lvl2pPr indent="-289560" lvl="1" marL="914400" algn="l">
              <a:spcBef>
                <a:spcPts val="500"/>
              </a:spcBef>
              <a:spcAft>
                <a:spcPts val="0"/>
              </a:spcAft>
              <a:buSzPts val="960"/>
              <a:buChar char="◼"/>
              <a:defRPr sz="1200"/>
            </a:lvl2pPr>
            <a:lvl3pPr indent="-266700" lvl="2" marL="1371600" algn="l">
              <a:spcBef>
                <a:spcPts val="400"/>
              </a:spcBef>
              <a:spcAft>
                <a:spcPts val="0"/>
              </a:spcAft>
              <a:buSzPts val="600"/>
              <a:buChar char="🞆"/>
              <a:defRPr sz="1000"/>
            </a:lvl3pPr>
            <a:lvl4pPr indent="-274319" lvl="3" marL="1828800" algn="l">
              <a:spcBef>
                <a:spcPts val="180"/>
              </a:spcBef>
              <a:spcAft>
                <a:spcPts val="0"/>
              </a:spcAft>
              <a:buSzPts val="720"/>
              <a:buChar char="⚫"/>
              <a:defRPr sz="900"/>
            </a:lvl4pPr>
            <a:lvl5pPr indent="-268604" lvl="4" marL="2286000" algn="l">
              <a:spcBef>
                <a:spcPts val="400"/>
              </a:spcBef>
              <a:spcAft>
                <a:spcPts val="0"/>
              </a:spcAft>
              <a:buSzPts val="630"/>
              <a:buChar char="◉"/>
              <a:defRPr sz="900"/>
            </a:lvl5pPr>
            <a:lvl6pPr indent="-320039" lvl="5" marL="2743200" algn="l">
              <a:spcBef>
                <a:spcPts val="40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◼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0" type="dt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1" type="ftr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2" type="sldNum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" name="Google Shape;76;p29"/>
          <p:cNvSpPr/>
          <p:nvPr>
            <p:ph idx="2" type="pic"/>
          </p:nvPr>
        </p:nvSpPr>
        <p:spPr>
          <a:xfrm>
            <a:off x="884909" y="1041002"/>
            <a:ext cx="5608320" cy="4206240"/>
          </a:xfrm>
          <a:prstGeom prst="rect">
            <a:avLst/>
          </a:prstGeom>
          <a:solidFill>
            <a:srgbClr val="812D70"/>
          </a:solidFill>
          <a:ln cap="flat" cmpd="sng" w="1079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4450" rotWithShape="0" algn="tl" dir="5400000" dist="3810">
              <a:srgbClr val="000000">
                <a:alpha val="6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336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40"/>
              <a:buFont typeface="Noto Sans Symbols"/>
              <a:buChar char="◼"/>
              <a:defRPr b="0" i="0" sz="2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🞆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60"/>
              <a:buFont typeface="Noto Sans Symbols"/>
              <a:buChar char="◉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◼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rebuchet MS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 flipH="1">
            <a:off x="10871200" y="0"/>
            <a:ext cx="1320800" cy="6858000"/>
          </a:xfrm>
          <a:prstGeom prst="rect">
            <a:avLst/>
          </a:prstGeom>
          <a:blipFill rotWithShape="1">
            <a:blip r:embed="rId1">
              <a:alphaModFix amt="43000"/>
            </a:blip>
            <a:tile algn="tl" flip="none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Google Shape;11;p20"/>
          <p:cNvSpPr txBox="1"/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  <a:defRPr b="1" i="0" sz="3800" u="none" cap="none" strike="noStrike">
                <a:solidFill>
                  <a:srgbClr val="FEF7F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0"/>
          <p:cNvSpPr txBox="1"/>
          <p:nvPr>
            <p:ph idx="1" type="body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123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98"/>
              <a:buFont typeface="Noto Sans Symbols"/>
              <a:buChar char="⦿"/>
              <a:defRPr b="0" i="0" sz="2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544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40"/>
              <a:buFont typeface="Noto Sans Symbols"/>
              <a:buChar char="◼"/>
              <a:defRPr b="0" i="0" sz="2300" u="none" cap="none" strike="noStrik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048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🞆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⚫"/>
              <a:defRPr b="0" i="0" sz="2000" u="none" cap="none" strike="noStrik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0861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60"/>
              <a:buFont typeface="Noto Sans Symbols"/>
              <a:buChar char="◉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0039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09879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◼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rebuchet MS"/>
              <a:buChar char="•"/>
              <a:defRPr b="0" i="0" sz="1600" u="none" cap="none" strike="noStrike">
                <a:solidFill>
                  <a:srgbClr val="6C6C6C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0" type="dt"/>
          </p:nvPr>
        </p:nvSpPr>
        <p:spPr>
          <a:xfrm>
            <a:off x="5661248" y="6557946"/>
            <a:ext cx="2669952" cy="2269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1" type="ftr"/>
          </p:nvPr>
        </p:nvSpPr>
        <p:spPr>
          <a:xfrm>
            <a:off x="609600" y="6557946"/>
            <a:ext cx="487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20"/>
          <p:cNvSpPr txBox="1"/>
          <p:nvPr>
            <p:ph idx="12" type="sldNum"/>
          </p:nvPr>
        </p:nvSpPr>
        <p:spPr>
          <a:xfrm>
            <a:off x="8335264" y="6556248"/>
            <a:ext cx="7844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</a:pPr>
            <a:r>
              <a:rPr lang="pt-BR"/>
              <a:t>INTRODUÇÃO AO ARDUINO</a:t>
            </a:r>
            <a:endParaRPr/>
          </a:p>
        </p:txBody>
      </p:sp>
      <p:sp>
        <p:nvSpPr>
          <p:cNvPr id="94" name="Google Shape;94;p1"/>
          <p:cNvSpPr txBox="1"/>
          <p:nvPr>
            <p:ph idx="1" type="body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3797" lvl="0" marL="274320" rtl="0" algn="l">
              <a:spcBef>
                <a:spcPts val="0"/>
              </a:spcBef>
              <a:spcAft>
                <a:spcPts val="0"/>
              </a:spcAft>
              <a:buSzPts val="1898"/>
              <a:buNone/>
            </a:pPr>
            <a:r>
              <a:t/>
            </a:r>
            <a:endParaRPr/>
          </a:p>
          <a:p>
            <a:pPr indent="-153797" lvl="0" marL="274320" rtl="0" algn="l">
              <a:spcBef>
                <a:spcPts val="600"/>
              </a:spcBef>
              <a:spcAft>
                <a:spcPts val="0"/>
              </a:spcAft>
              <a:buSzPts val="1898"/>
              <a:buNone/>
            </a:pPr>
            <a:r>
              <a:t/>
            </a:r>
            <a:endParaRPr/>
          </a:p>
          <a:p>
            <a:pPr indent="-153797" lvl="0" marL="274320" rtl="0" algn="l">
              <a:spcBef>
                <a:spcPts val="600"/>
              </a:spcBef>
              <a:spcAft>
                <a:spcPts val="0"/>
              </a:spcAft>
              <a:buSzPts val="1898"/>
              <a:buNone/>
            </a:pPr>
            <a:r>
              <a:t/>
            </a:r>
            <a:endParaRPr/>
          </a:p>
          <a:p>
            <a:pPr indent="-153797" lvl="0" marL="274320" rtl="0" algn="l">
              <a:spcBef>
                <a:spcPts val="600"/>
              </a:spcBef>
              <a:spcAft>
                <a:spcPts val="0"/>
              </a:spcAft>
              <a:buSzPts val="1898"/>
              <a:buNone/>
            </a:pPr>
            <a:r>
              <a:t/>
            </a:r>
            <a:endParaRPr/>
          </a:p>
          <a:p>
            <a:pPr indent="-153797" lvl="0" marL="274320" rtl="0" algn="l">
              <a:spcBef>
                <a:spcPts val="600"/>
              </a:spcBef>
              <a:spcAft>
                <a:spcPts val="0"/>
              </a:spcAft>
              <a:buSzPts val="1898"/>
              <a:buNone/>
            </a:pPr>
            <a:r>
              <a:t/>
            </a:r>
            <a:endParaRPr/>
          </a:p>
          <a:p>
            <a:pPr indent="-274320" lvl="0" marL="274320" rtl="0" algn="l">
              <a:spcBef>
                <a:spcPts val="600"/>
              </a:spcBef>
              <a:spcAft>
                <a:spcPts val="0"/>
              </a:spcAft>
              <a:buSzPts val="1898"/>
              <a:buChar char="⦿"/>
            </a:pPr>
            <a:r>
              <a:rPr lang="pt-BR"/>
              <a:t>Capacitação em robótica ativa</a:t>
            </a:r>
            <a:endParaRPr/>
          </a:p>
          <a:p>
            <a:pPr indent="-153797" lvl="0" marL="274320" rtl="0" algn="l">
              <a:spcBef>
                <a:spcPts val="600"/>
              </a:spcBef>
              <a:spcAft>
                <a:spcPts val="0"/>
              </a:spcAft>
              <a:buSzPts val="1898"/>
              <a:buNone/>
            </a:pPr>
            <a:r>
              <a:t/>
            </a:r>
            <a:endParaRPr/>
          </a:p>
          <a:p>
            <a:pPr indent="-153797" lvl="0" marL="274320" rtl="0" algn="l">
              <a:spcBef>
                <a:spcPts val="600"/>
              </a:spcBef>
              <a:spcAft>
                <a:spcPts val="0"/>
              </a:spcAft>
              <a:buSzPts val="1898"/>
              <a:buNone/>
            </a:pPr>
            <a:r>
              <a:t/>
            </a:r>
            <a:endParaRPr/>
          </a:p>
          <a:p>
            <a:pPr indent="-274320" lvl="0" marL="274320" rtl="0" algn="l">
              <a:spcBef>
                <a:spcPts val="600"/>
              </a:spcBef>
              <a:spcAft>
                <a:spcPts val="0"/>
              </a:spcAft>
              <a:buSzPts val="1898"/>
              <a:buChar char="⦿"/>
            </a:pPr>
            <a:r>
              <a:rPr lang="pt-BR"/>
              <a:t>Pedro Graças Alves Júnior – Coordenador de conteúdo (TRON)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gqySKcXXdDI5C-h1JAaZsT_EZ5hzttPuXIN_P_jg5be0_pXSfE5rBaBVb9pSgsx-yAnaXBGVy0lqgzq4taQpznSHrv5zh-MzteQHn1vjUBiRmurUKF2Mjdy31Q"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4786" y="1844261"/>
            <a:ext cx="3619500" cy="2995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 txBox="1"/>
          <p:nvPr/>
        </p:nvSpPr>
        <p:spPr>
          <a:xfrm>
            <a:off x="3164115" y="1844261"/>
            <a:ext cx="5190671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Arduino possui tanto portas digitais como portas analógicas. </a:t>
            </a:r>
            <a:endParaRPr/>
          </a:p>
          <a:p>
            <a:pPr indent="0" lvl="0" marL="0" marR="0" rtl="0" algn="just"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portas servem para comunicação entre o Arduino e dispositivos externos, por exemplo: ler um botão, acender um led ou uma lâmpada. </a:t>
            </a:r>
            <a:endParaRPr/>
          </a:p>
          <a:p>
            <a:pPr indent="0" lvl="0" marL="0" marR="0" rtl="0" algn="just"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Arduino UNO, possui 14 portas digitais e 6 portas analógicas (que também podem ser utilizadas como portas digitais). </a:t>
            </a:r>
            <a:endParaRPr/>
          </a:p>
        </p:txBody>
      </p:sp>
      <p:sp>
        <p:nvSpPr>
          <p:cNvPr id="161" name="Google Shape;161;p10"/>
          <p:cNvSpPr/>
          <p:nvPr/>
        </p:nvSpPr>
        <p:spPr>
          <a:xfrm>
            <a:off x="2897084" y="610363"/>
            <a:ext cx="777007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PORTAS DIGITAIS E ANALÓGICAS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3848669" y="1789602"/>
            <a:ext cx="8142284" cy="2332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898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PORTAS DIGITAIS</a:t>
            </a:r>
            <a:endParaRPr/>
          </a:p>
          <a:p>
            <a:pPr indent="-228600" lvl="1" marL="521208" rtl="0" algn="just">
              <a:spcBef>
                <a:spcPts val="2300"/>
              </a:spcBef>
              <a:spcAft>
                <a:spcPts val="0"/>
              </a:spcAft>
              <a:buSzPts val="2240"/>
              <a:buChar char="◼"/>
            </a:pPr>
            <a:r>
              <a:rPr i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Desligado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i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Ligado</a:t>
            </a:r>
            <a:endParaRPr/>
          </a:p>
          <a:p>
            <a:pPr indent="-228600" lvl="1" marL="521208" rtl="0" algn="just">
              <a:spcBef>
                <a:spcPts val="50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 (zero)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ou </a:t>
            </a:r>
            <a:r>
              <a:rPr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endParaRPr sz="2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21208" rtl="0" algn="just">
              <a:spcBef>
                <a:spcPts val="500"/>
              </a:spcBef>
              <a:spcAft>
                <a:spcPts val="0"/>
              </a:spcAft>
              <a:buSzPts val="2240"/>
              <a:buChar char="◼"/>
            </a:pPr>
            <a:r>
              <a:rPr i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i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11759" lvl="1" marL="521208" rtl="0" algn="just">
              <a:spcBef>
                <a:spcPts val="500"/>
              </a:spcBef>
              <a:spcAft>
                <a:spcPts val="0"/>
              </a:spcAft>
              <a:buSzPts val="184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761" y="3857027"/>
            <a:ext cx="4637087" cy="24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/>
          <p:nvPr/>
        </p:nvSpPr>
        <p:spPr>
          <a:xfrm>
            <a:off x="3657511" y="641201"/>
            <a:ext cx="59045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HARDWARE BÁSICO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>
            <p:ph idx="1" type="body"/>
          </p:nvPr>
        </p:nvSpPr>
        <p:spPr>
          <a:xfrm>
            <a:off x="2818484" y="1375946"/>
            <a:ext cx="8142284" cy="2332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756"/>
              <a:buNone/>
            </a:pPr>
            <a:r>
              <a:rPr b="1" lang="pt-BR" sz="2405">
                <a:latin typeface="Arial"/>
                <a:ea typeface="Arial"/>
                <a:cs typeface="Arial"/>
                <a:sym typeface="Arial"/>
              </a:rPr>
              <a:t>PORTAS ANALÓGICAS</a:t>
            </a:r>
            <a:endParaRPr/>
          </a:p>
          <a:p>
            <a:pPr indent="-228599" lvl="2" marL="531813" rtl="0" algn="just">
              <a:spcBef>
                <a:spcPts val="2400"/>
              </a:spcBef>
              <a:spcAft>
                <a:spcPts val="0"/>
              </a:spcAft>
              <a:buSzPts val="1554"/>
              <a:buChar char="🞆"/>
            </a:pPr>
            <a:r>
              <a:rPr lang="pt-BR" sz="2590">
                <a:latin typeface="Arial"/>
                <a:ea typeface="Arial"/>
                <a:cs typeface="Arial"/>
                <a:sym typeface="Arial"/>
              </a:rPr>
              <a:t>Sinais de sensores com valores de </a:t>
            </a:r>
            <a:r>
              <a:rPr lang="pt-BR" sz="259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 (zero) </a:t>
            </a:r>
            <a:r>
              <a:rPr lang="pt-BR" sz="259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pt-BR" sz="259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5V</a:t>
            </a:r>
            <a:r>
              <a:rPr lang="pt-BR" sz="2590"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-228599" lvl="2" marL="531813" rtl="0" algn="just">
              <a:spcBef>
                <a:spcPts val="1200"/>
              </a:spcBef>
              <a:spcAft>
                <a:spcPts val="0"/>
              </a:spcAft>
              <a:buSzPts val="1554"/>
              <a:buChar char="🞆"/>
            </a:pPr>
            <a:r>
              <a:rPr lang="pt-BR" sz="2590">
                <a:latin typeface="Arial"/>
                <a:ea typeface="Arial"/>
                <a:cs typeface="Arial"/>
                <a:sym typeface="Arial"/>
              </a:rPr>
              <a:t>Conversor de 10 bits com valores de </a:t>
            </a:r>
            <a:r>
              <a:rPr lang="pt-BR" sz="259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0 (zero) </a:t>
            </a:r>
            <a:r>
              <a:rPr lang="pt-BR" sz="259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pt-BR" sz="259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1.023</a:t>
            </a:r>
            <a:r>
              <a:rPr lang="pt-BR" sz="259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29920" lvl="2" marL="531813" rtl="0" algn="just">
              <a:spcBef>
                <a:spcPts val="1000"/>
              </a:spcBef>
              <a:spcAft>
                <a:spcPts val="0"/>
              </a:spcAft>
              <a:buSzPts val="1554"/>
              <a:buNone/>
            </a:pPr>
            <a:r>
              <a:t/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-129920" lvl="2" marL="531813" rtl="0" algn="just">
              <a:spcBef>
                <a:spcPts val="400"/>
              </a:spcBef>
              <a:spcAft>
                <a:spcPts val="0"/>
              </a:spcAft>
              <a:buSzPts val="1554"/>
              <a:buNone/>
            </a:pPr>
            <a:r>
              <a:t/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-120548" lvl="1" marL="521208" rtl="0" algn="just">
              <a:spcBef>
                <a:spcPts val="500"/>
              </a:spcBef>
              <a:spcAft>
                <a:spcPts val="0"/>
              </a:spcAft>
              <a:buSzPts val="1702"/>
              <a:buNone/>
            </a:pPr>
            <a:r>
              <a:t/>
            </a:r>
            <a:endParaRPr sz="2127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3790246" y="467364"/>
            <a:ext cx="59045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HARDWARE BÁSICO</a:t>
            </a:r>
            <a:endParaRPr/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205" y="3333573"/>
            <a:ext cx="2797485" cy="2890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o" id="182" name="Google Shape;182;p13"/>
          <p:cNvPicPr preferRelativeResize="0"/>
          <p:nvPr/>
        </p:nvPicPr>
        <p:blipFill rotWithShape="1">
          <a:blip r:embed="rId3">
            <a:alphaModFix/>
          </a:blip>
          <a:srcRect b="64226" l="30367" r="1062" t="0"/>
          <a:stretch/>
        </p:blipFill>
        <p:spPr>
          <a:xfrm>
            <a:off x="4651452" y="4887861"/>
            <a:ext cx="3578225" cy="13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/>
          <p:nvPr/>
        </p:nvSpPr>
        <p:spPr>
          <a:xfrm>
            <a:off x="2989942" y="1379208"/>
            <a:ext cx="4827717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PWM?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PWM, do inglês </a:t>
            </a:r>
            <a:r>
              <a:rPr b="0" i="1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Pulse Width Modulation (Modulação por Largura de Pulso)</a:t>
            </a: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é uma técnica utilizada por sistemas digitais para variação do valor médio de uma forma de onda periódica. A técnica consiste em manter a frequência de uma onda quadrada fixa e variar o tempo que o sinal fica em nível lógico alto. Esse tempo é chamado de </a:t>
            </a:r>
            <a:r>
              <a:rPr b="0" i="1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duty cycle</a:t>
            </a: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ou seja, o ciclo ativo da forma de onda. No gráfico ao lado são exibidas algumas modulações PWM.</a:t>
            </a:r>
            <a:endParaRPr/>
          </a:p>
        </p:txBody>
      </p:sp>
      <p:pic>
        <p:nvPicPr>
          <p:cNvPr descr="https://lh4.googleusercontent.com/e-8KjJqFOtbxNhlgfWiSfSg9jEnthSsA7_AEqBEiBWnzUaHTOQ2DgNqSogP-5crOejjEIMh3KJlTVlR5pzKcjmrUl8qVAeVR7MP5OVxclVEh6Bz2ZoS53Skftg"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1268" y="587643"/>
            <a:ext cx="3810000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/>
          <p:nvPr/>
        </p:nvSpPr>
        <p:spPr>
          <a:xfrm>
            <a:off x="4498352" y="363620"/>
            <a:ext cx="331930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SAÍDAS PWM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3207224" y="1672355"/>
            <a:ext cx="6578220" cy="220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521208" rtl="0" algn="just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b="1" lang="pt-BR" sz="2800">
                <a:latin typeface="Arial"/>
                <a:ea typeface="Arial"/>
                <a:cs typeface="Arial"/>
                <a:sym typeface="Arial"/>
              </a:rPr>
              <a:t>Comunicação Serial</a:t>
            </a:r>
            <a:endParaRPr/>
          </a:p>
          <a:p>
            <a:pPr indent="-228600" lvl="2" marL="758952" rtl="0" algn="l">
              <a:spcBef>
                <a:spcPts val="400"/>
              </a:spcBef>
              <a:spcAft>
                <a:spcPts val="0"/>
              </a:spcAft>
              <a:buSzPts val="1680"/>
              <a:buChar char="🞆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RX (pino 0); </a:t>
            </a:r>
            <a:endParaRPr/>
          </a:p>
          <a:p>
            <a:pPr indent="-228600" lvl="2" marL="758952" rtl="0" algn="l">
              <a:spcBef>
                <a:spcPts val="400"/>
              </a:spcBef>
              <a:spcAft>
                <a:spcPts val="0"/>
              </a:spcAft>
              <a:buSzPts val="1680"/>
              <a:buChar char="🞆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TX (pino 1); </a:t>
            </a:r>
            <a:endParaRPr/>
          </a:p>
          <a:p>
            <a:pPr indent="-228600" lvl="2" marL="758952" rtl="0" algn="l">
              <a:spcBef>
                <a:spcPts val="400"/>
              </a:spcBef>
              <a:spcAft>
                <a:spcPts val="0"/>
              </a:spcAft>
              <a:buSzPts val="1680"/>
              <a:buFont typeface="Noto Sans Symbols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228600" lvl="1" marL="521208" rtl="0" algn="just">
              <a:spcBef>
                <a:spcPts val="500"/>
              </a:spcBef>
              <a:spcAft>
                <a:spcPts val="0"/>
              </a:spcAft>
              <a:buSzPts val="1840"/>
              <a:buFont typeface="Noto Sans Symbols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642" y="2282168"/>
            <a:ext cx="4538663" cy="39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/>
          <p:cNvSpPr/>
          <p:nvPr/>
        </p:nvSpPr>
        <p:spPr>
          <a:xfrm>
            <a:off x="3712102" y="345587"/>
            <a:ext cx="59045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HARDWARE BÁSICO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3454399" y="1958428"/>
            <a:ext cx="8244115" cy="42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521208" rtl="0" algn="just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O Arduino é programado por meio de uma linguagem própria muito semelhante à Linguagem C;</a:t>
            </a:r>
            <a:endParaRPr/>
          </a:p>
          <a:p>
            <a:pPr indent="-228600" lvl="1" marL="521208" rtl="0" algn="just">
              <a:spcBef>
                <a:spcPts val="290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Interface de desenvolvimento próprio (IDE – Interface de Desenvolvimento Integrada);</a:t>
            </a:r>
            <a:endParaRPr/>
          </a:p>
          <a:p>
            <a:pPr indent="-228600" lvl="1" marL="521208" rtl="0" algn="just">
              <a:spcBef>
                <a:spcPts val="290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Pode ser utilizada em vários sistemas operacionais.</a:t>
            </a:r>
            <a:endParaRPr/>
          </a:p>
          <a:p>
            <a:pPr indent="-111759" lvl="1" marL="521208" rtl="0" algn="just">
              <a:spcBef>
                <a:spcPts val="2900"/>
              </a:spcBef>
              <a:spcAft>
                <a:spcPts val="0"/>
              </a:spcAft>
              <a:buSzPts val="184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5"/>
          <p:cNvSpPr/>
          <p:nvPr/>
        </p:nvSpPr>
        <p:spPr>
          <a:xfrm>
            <a:off x="3927389" y="621359"/>
            <a:ext cx="33838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2844800" y="839843"/>
            <a:ext cx="8258629" cy="91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2336"/>
              <a:buNone/>
            </a:pP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Ambiente de Desenvolvimento ARDUINO </a:t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371" y="1613260"/>
            <a:ext cx="8636445" cy="488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7"/>
          <p:cNvGrpSpPr/>
          <p:nvPr/>
        </p:nvGrpSpPr>
        <p:grpSpPr>
          <a:xfrm>
            <a:off x="2965898" y="179957"/>
            <a:ext cx="8537844" cy="6014370"/>
            <a:chOff x="583" y="627"/>
            <a:chExt cx="5363" cy="4036"/>
          </a:xfrm>
        </p:grpSpPr>
        <p:pic>
          <p:nvPicPr>
            <p:cNvPr id="213" name="Google Shape;213;p17"/>
            <p:cNvPicPr preferRelativeResize="0"/>
            <p:nvPr/>
          </p:nvPicPr>
          <p:blipFill rotWithShape="1">
            <a:blip r:embed="rId3">
              <a:alphaModFix/>
            </a:blip>
            <a:srcRect b="3885" l="0" r="0" t="0"/>
            <a:stretch/>
          </p:blipFill>
          <p:spPr>
            <a:xfrm>
              <a:off x="583" y="627"/>
              <a:ext cx="3424" cy="4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17"/>
            <p:cNvSpPr txBox="1"/>
            <p:nvPr/>
          </p:nvSpPr>
          <p:spPr>
            <a:xfrm>
              <a:off x="3920" y="1227"/>
              <a:ext cx="2026" cy="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2000" u="none" cap="none" strike="noStrike">
                  <a:solidFill>
                    <a:srgbClr val="9900CC"/>
                  </a:solidFill>
                  <a:latin typeface="Arial"/>
                  <a:ea typeface="Arial"/>
                  <a:cs typeface="Arial"/>
                  <a:sym typeface="Arial"/>
                </a:rPr>
                <a:t>O monitor serial é utilizado para comunicação entre o Arduino e o computador (PC). </a:t>
              </a:r>
              <a:endParaRPr/>
            </a:p>
          </p:txBody>
        </p:sp>
      </p:grpSp>
      <p:cxnSp>
        <p:nvCxnSpPr>
          <p:cNvPr id="215" name="Google Shape;215;p17"/>
          <p:cNvCxnSpPr/>
          <p:nvPr/>
        </p:nvCxnSpPr>
        <p:spPr>
          <a:xfrm>
            <a:off x="5365535" y="937701"/>
            <a:ext cx="433388" cy="0"/>
          </a:xfrm>
          <a:prstGeom prst="straightConnector1">
            <a:avLst/>
          </a:prstGeom>
          <a:noFill/>
          <a:ln cap="flat" cmpd="sng" w="38100">
            <a:solidFill>
              <a:srgbClr val="CC66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962" y="1609725"/>
            <a:ext cx="7603276" cy="4846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/>
          <p:nvPr/>
        </p:nvSpPr>
        <p:spPr>
          <a:xfrm>
            <a:off x="3473707" y="479734"/>
            <a:ext cx="713932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CICLO DE DESENVOLVIMENTO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3d686072d_0_0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8" name="Google Shape;228;g2d3d686072d_0_0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Acendendo um LED: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g2d3d686072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48825"/>
            <a:ext cx="9492175" cy="446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3575712" y="1652896"/>
            <a:ext cx="8120419" cy="480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2336"/>
              <a:buChar char="⦿"/>
            </a:pPr>
            <a:r>
              <a:rPr b="1" lang="pt-BR" sz="3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endParaRPr b="1" sz="32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21208" rtl="0" algn="just">
              <a:spcBef>
                <a:spcPts val="240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Plataforma de prototipagem eletrônica </a:t>
            </a:r>
            <a:r>
              <a:rPr i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open source </a:t>
            </a:r>
            <a:r>
              <a:rPr i="1" lang="pt-BR" sz="2800">
                <a:latin typeface="Arial"/>
                <a:ea typeface="Arial"/>
                <a:cs typeface="Arial"/>
                <a:sym typeface="Arial"/>
              </a:rPr>
              <a:t> (hardware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i="1" lang="pt-BR" sz="2800"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livres).</a:t>
            </a:r>
            <a:endParaRPr/>
          </a:p>
          <a:p>
            <a:pPr indent="-228600" lvl="1" marL="521208" rtl="0" algn="just">
              <a:spcBef>
                <a:spcPts val="180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Destinado a qualquer pessoa interessada em criar objetos ou ambientes interativos.</a:t>
            </a:r>
            <a:endParaRPr/>
          </a:p>
          <a:p>
            <a:pPr indent="-228600" lvl="1" marL="521208" rtl="0" algn="just">
              <a:spcBef>
                <a:spcPts val="180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Ele pode perceber o ambiente ao seu redor recebendo em suas entradas uma variedade de sensores e pode modificar sua vizinhança controlando luzes, motores, displays, e etc.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2701192" y="456610"/>
            <a:ext cx="64796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QUE É O ARDUINO?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3d686072d_0_6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" name="Google Shape;236;g2d3d686072d_0_6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g2d3d686072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00" y="1609425"/>
            <a:ext cx="9703851" cy="50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3d686072d_0_12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g2d3d686072d_0_12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De acordo com a imagem anterior resolva a lógica com LEDs: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1 - LED vermelho pisca 5X com delay de 500;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2 - LED amarelo pisca 4X com delay de 500;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3 - LED verde pisca 3X com delay de 500.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3d686072d_0_18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1" name="Google Shape;251;g2d3d686072d_0_18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Construa a lógica de um semáforo: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2d3d686072d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25" y="2172150"/>
            <a:ext cx="9651900" cy="459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3d686072d_0_24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9" name="Google Shape;259;g2d3d686072d_0_24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Conhecendo sensores Analógicos e seu código: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60" name="Google Shape;260;g2d3d686072d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00" y="2150800"/>
            <a:ext cx="9651901" cy="459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3d686072d_0_30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7" name="Google Shape;267;g2d3d686072d_0_30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Identificando taxas no monitor serial: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g2d3d686072d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307975"/>
            <a:ext cx="9923724" cy="43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3d686072d_0_36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g2d3d686072d_0_36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Aplicação: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76" name="Google Shape;276;g2d3d686072d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50" y="2125500"/>
            <a:ext cx="10052000" cy="461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3d686072d_0_55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3" name="Google Shape;283;g2d3d686072d_0_55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Simula</a:t>
            </a:r>
            <a:r>
              <a:rPr b="1" lang="pt-BR">
                <a:solidFill>
                  <a:schemeClr val="dk2"/>
                </a:solidFill>
              </a:rPr>
              <a:t>ndo sensores digitais e seu código - PULLDOWN: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84" name="Google Shape;284;g2d3d686072d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60500"/>
            <a:ext cx="9830401" cy="45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3d686072d_0_62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1" name="Google Shape;291;g2d3d686072d_0_62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Simulando sensores digitais e seu código - PULLUP: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92" name="Google Shape;292;g2d3d686072d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13825"/>
            <a:ext cx="10145325" cy="46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3d686072d_0_70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g2d3d686072d_0_70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Simulando sensores digitais e seu código - PULLUP INTERNO: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00" name="Google Shape;300;g2d3d686072d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5" y="2263450"/>
            <a:ext cx="10079851" cy="4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3d686072d_0_49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7" name="Google Shape;307;g2d3d686072d_0_49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Leitura de taxas no monitor serial: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08" name="Google Shape;308;g2d3d686072d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305625"/>
            <a:ext cx="10017025" cy="42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3411938" y="2047164"/>
            <a:ext cx="8229601" cy="4435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521208" rtl="0" algn="just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Derivado de um  termo de origem germânica, </a:t>
            </a:r>
            <a:r>
              <a:rPr i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harduwin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i="1" lang="pt-BR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hardwin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, composto de hardu "forte, resistente" e wini "amigo ";</a:t>
            </a:r>
            <a:endParaRPr/>
          </a:p>
          <a:p>
            <a:pPr indent="-228600" lvl="1" marL="521208" rtl="0" algn="just">
              <a:spcBef>
                <a:spcPts val="240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"Forte“ porque são raros os relatos de quem tenha queimado um Arduino;</a:t>
            </a:r>
            <a:endParaRPr/>
          </a:p>
          <a:p>
            <a:pPr indent="-228600" lvl="1" marL="521208" rtl="0" algn="just">
              <a:spcBef>
                <a:spcPts val="240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"Amigo“ porque é simples de mexer e não demanda muito conhecimento.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3327511" y="634030"/>
            <a:ext cx="83984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QUE SIGNIFICA ARDUINO?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3d686072d_0_79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5" name="Google Shape;315;g2d3d686072d_0_79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Aplicação: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16" name="Google Shape;316;g2d3d686072d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60500"/>
            <a:ext cx="10052000" cy="461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3f6a2e4f5_0_0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g2d3f6a2e4f5_0_0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Utilizando o pushbutton para contar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g2d3f6a2e4f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37175"/>
            <a:ext cx="92589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3f6a2e4f5_0_6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1" name="Google Shape;331;g2d3f6a2e4f5_0_6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g2d3f6a2e4f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609425"/>
            <a:ext cx="9651900" cy="48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3f6a2e4f5_0_12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9" name="Google Shape;339;g2d3f6a2e4f5_0_12"/>
          <p:cNvSpPr txBox="1"/>
          <p:nvPr>
            <p:ph idx="1" type="body"/>
          </p:nvPr>
        </p:nvSpPr>
        <p:spPr>
          <a:xfrm>
            <a:off x="609600" y="1414050"/>
            <a:ext cx="9651900" cy="504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Variando a lógica do código: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g2d3f6a2e4f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475" y="1915550"/>
            <a:ext cx="8349175" cy="48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3f6a2e4f5_0_18"/>
          <p:cNvSpPr txBox="1"/>
          <p:nvPr>
            <p:ph type="title"/>
          </p:nvPr>
        </p:nvSpPr>
        <p:spPr>
          <a:xfrm>
            <a:off x="609600" y="-3"/>
            <a:ext cx="9651900" cy="8541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7" name="Google Shape;347;g2d3f6a2e4f5_0_18"/>
          <p:cNvSpPr txBox="1"/>
          <p:nvPr>
            <p:ph idx="1" type="body"/>
          </p:nvPr>
        </p:nvSpPr>
        <p:spPr>
          <a:xfrm>
            <a:off x="609600" y="854100"/>
            <a:ext cx="9651900" cy="59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A lógica proposta, adiciona um a variável “x” e com isso, temos agora um “contador de apertos”.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Desafio I: Coloque 3 LEDs em seu circuito e faça p seguinte prosseguimento: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1 - Coloque um LED para acender quando o botão for pressionado 3x;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2 - Coloque o próximo da </a:t>
            </a:r>
            <a:r>
              <a:rPr b="1" lang="pt-BR">
                <a:solidFill>
                  <a:schemeClr val="dk2"/>
                </a:solidFill>
              </a:rPr>
              <a:t>sequência</a:t>
            </a:r>
            <a:r>
              <a:rPr b="1" lang="pt-BR">
                <a:solidFill>
                  <a:schemeClr val="dk2"/>
                </a:solidFill>
              </a:rPr>
              <a:t> para acender quando o botão for pressionado 4x;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3 - Coloque o último para acender quando o botão for pressionado 5X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4 - Apague todos os LEDs, quando o botão for pressionado 10X.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3f6a2e4f5_0_24"/>
          <p:cNvSpPr txBox="1"/>
          <p:nvPr>
            <p:ph type="title"/>
          </p:nvPr>
        </p:nvSpPr>
        <p:spPr>
          <a:xfrm>
            <a:off x="609600" y="133420"/>
            <a:ext cx="9651900" cy="6276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4" name="Google Shape;354;g2d3f6a2e4f5_0_24"/>
          <p:cNvSpPr txBox="1"/>
          <p:nvPr>
            <p:ph idx="1" type="body"/>
          </p:nvPr>
        </p:nvSpPr>
        <p:spPr>
          <a:xfrm>
            <a:off x="609600" y="761027"/>
            <a:ext cx="9651900" cy="569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DICA: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355" name="Google Shape;355;g2d3f6a2e4f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00" y="1215775"/>
            <a:ext cx="10137474" cy="557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3f6a2e4f5_0_34"/>
          <p:cNvSpPr txBox="1"/>
          <p:nvPr>
            <p:ph type="title"/>
          </p:nvPr>
        </p:nvSpPr>
        <p:spPr>
          <a:xfrm>
            <a:off x="609600" y="75119"/>
            <a:ext cx="9651900" cy="5109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2" name="Google Shape;362;g2d3f6a2e4f5_0_34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g2d3f6a2e4f5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00850"/>
            <a:ext cx="9748775" cy="58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3f6a2e4f5_0_41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0" name="Google Shape;370;g2d3f6a2e4f5_0_41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DICA: Para zerar a contagem, basta adicionar a última do “if”que acende o LED, o comando de: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x=0;</a:t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Com isso, a variável vai assumir o valor de zero quando a ação for efetivada.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3f6a2e4f5_0_47"/>
          <p:cNvSpPr txBox="1"/>
          <p:nvPr>
            <p:ph type="title"/>
          </p:nvPr>
        </p:nvSpPr>
        <p:spPr>
          <a:xfrm>
            <a:off x="609600" y="110094"/>
            <a:ext cx="9651900" cy="5109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7" name="Google Shape;377;g2d3f6a2e4f5_0_47"/>
          <p:cNvSpPr txBox="1"/>
          <p:nvPr>
            <p:ph idx="1" type="body"/>
          </p:nvPr>
        </p:nvSpPr>
        <p:spPr>
          <a:xfrm>
            <a:off x="609600" y="621002"/>
            <a:ext cx="9651900" cy="58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g2d3f6a2e4f5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75" y="702575"/>
            <a:ext cx="9435575" cy="56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3f6a2e4f5_0_53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5" name="Google Shape;385;g2d3f6a2e4f5_0_53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Nas linhas em vermelho, o LED acenderá por 2 segundos, apagará e logo após a contagem volta a zerar, fazendo com que assim o botão fique em posição inicial novamente.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3411941" y="2007160"/>
            <a:ext cx="8117642" cy="1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273050" rtl="0" algn="l">
              <a:spcBef>
                <a:spcPts val="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Criado na cidade de Ivrea, Itália em 2005;</a:t>
            </a: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7440" y="3086796"/>
            <a:ext cx="4251325" cy="2855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3521123" y="2911140"/>
            <a:ext cx="3949639" cy="3289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3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Criadores: </a:t>
            </a:r>
            <a:endParaRPr/>
          </a:p>
          <a:p>
            <a:pPr indent="-228600" lvl="1" marL="5318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Massimo Banzi,</a:t>
            </a:r>
            <a:endParaRPr/>
          </a:p>
          <a:p>
            <a:pPr indent="-228600" lvl="1" marL="5318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Cuartielles,</a:t>
            </a:r>
            <a:endParaRPr/>
          </a:p>
          <a:p>
            <a:pPr indent="-228600" lvl="1" marL="5318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 Igoe, </a:t>
            </a:r>
            <a:endParaRPr/>
          </a:p>
          <a:p>
            <a:pPr indent="-228600" lvl="1" marL="5318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Gianluca Martino e</a:t>
            </a:r>
            <a:endParaRPr/>
          </a:p>
          <a:p>
            <a:pPr indent="-228600" lvl="1" marL="5318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Mellis. 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3521123" y="626887"/>
            <a:ext cx="69573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ORIGEM DO ARDUINO?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3f6a2e4f5_0_60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2" name="Google Shape;392;g2d3f6a2e4f5_0_60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Desafio 2: Com o pushbutton e três LEDs, simule um semáforo de pedestres. Com o aperto do pushbutton, o semáforo deve entrar em modo de solicitação para o pedestre passar.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DICA: Utilize dois semáforos. Um tradicional (com as três cores) um de pedestres (verde e vermelho). Você pode usar apenas um resistor no negativo para todos os LEDS.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Segue imagem guia (apenas referência).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3f6a2e4f5_0_66"/>
          <p:cNvSpPr txBox="1"/>
          <p:nvPr>
            <p:ph type="title"/>
          </p:nvPr>
        </p:nvSpPr>
        <p:spPr>
          <a:xfrm>
            <a:off x="609600" y="320046"/>
            <a:ext cx="9651900" cy="639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9" name="Google Shape;399;g2d3f6a2e4f5_0_66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g2d3f6a2e4f5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00" y="1122450"/>
            <a:ext cx="10259826" cy="547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410646f32_0_0"/>
          <p:cNvSpPr txBox="1"/>
          <p:nvPr>
            <p:ph type="title"/>
          </p:nvPr>
        </p:nvSpPr>
        <p:spPr>
          <a:xfrm>
            <a:off x="609600" y="320045"/>
            <a:ext cx="9651900" cy="5691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 - Resposta do desafio.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7" name="Google Shape;407;g2d410646f32_0_0"/>
          <p:cNvSpPr txBox="1"/>
          <p:nvPr>
            <p:ph idx="1" type="body"/>
          </p:nvPr>
        </p:nvSpPr>
        <p:spPr>
          <a:xfrm>
            <a:off x="609600" y="889151"/>
            <a:ext cx="9651900" cy="556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g2d410646f3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89150"/>
            <a:ext cx="4418650" cy="55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d410646f3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700" y="889150"/>
            <a:ext cx="5629800" cy="55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410646f32_0_6"/>
          <p:cNvSpPr txBox="1"/>
          <p:nvPr>
            <p:ph type="title"/>
          </p:nvPr>
        </p:nvSpPr>
        <p:spPr>
          <a:xfrm>
            <a:off x="609600" y="320045"/>
            <a:ext cx="9651900" cy="5808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 - Continuação.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g2d410646f32_0_6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g2d410646f3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609425"/>
            <a:ext cx="6800850" cy="48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410646f32_0_12"/>
          <p:cNvSpPr txBox="1"/>
          <p:nvPr>
            <p:ph type="title"/>
          </p:nvPr>
        </p:nvSpPr>
        <p:spPr>
          <a:xfrm>
            <a:off x="609600" y="320045"/>
            <a:ext cx="9651900" cy="5808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4" name="Google Shape;424;g2d410646f32_0_12"/>
          <p:cNvSpPr txBox="1"/>
          <p:nvPr>
            <p:ph idx="1" type="body"/>
          </p:nvPr>
        </p:nvSpPr>
        <p:spPr>
          <a:xfrm>
            <a:off x="609600" y="900850"/>
            <a:ext cx="10017000" cy="572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g2d410646f32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00850"/>
            <a:ext cx="10017000" cy="595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d410646f32_0_18"/>
          <p:cNvSpPr txBox="1"/>
          <p:nvPr>
            <p:ph type="title"/>
          </p:nvPr>
        </p:nvSpPr>
        <p:spPr>
          <a:xfrm>
            <a:off x="609600" y="320044"/>
            <a:ext cx="9651900" cy="5109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2" name="Google Shape;432;g2d410646f32_0_18"/>
          <p:cNvSpPr txBox="1"/>
          <p:nvPr>
            <p:ph idx="1" type="body"/>
          </p:nvPr>
        </p:nvSpPr>
        <p:spPr>
          <a:xfrm>
            <a:off x="609600" y="830951"/>
            <a:ext cx="9651900" cy="56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g2d410646f3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75" y="830950"/>
            <a:ext cx="9589625" cy="5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410646f32_0_29"/>
          <p:cNvSpPr txBox="1"/>
          <p:nvPr>
            <p:ph type="title"/>
          </p:nvPr>
        </p:nvSpPr>
        <p:spPr>
          <a:xfrm>
            <a:off x="609600" y="320046"/>
            <a:ext cx="9651900" cy="639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2"/>
                </a:solidFill>
              </a:rPr>
              <a:t>Programando com Arduino - contador de pessoas.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440" name="Google Shape;440;g2d410646f32_0_29"/>
          <p:cNvSpPr txBox="1"/>
          <p:nvPr>
            <p:ph idx="1" type="body"/>
          </p:nvPr>
        </p:nvSpPr>
        <p:spPr>
          <a:xfrm>
            <a:off x="141350" y="1075750"/>
            <a:ext cx="10590300" cy="56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g2d410646f3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25" y="1180725"/>
            <a:ext cx="10182025" cy="50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410646f32_0_35"/>
          <p:cNvSpPr txBox="1"/>
          <p:nvPr>
            <p:ph type="title"/>
          </p:nvPr>
        </p:nvSpPr>
        <p:spPr>
          <a:xfrm>
            <a:off x="609600" y="145095"/>
            <a:ext cx="9651900" cy="5457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8" name="Google Shape;448;g2d410646f32_0_35"/>
          <p:cNvSpPr txBox="1"/>
          <p:nvPr>
            <p:ph idx="1" type="body"/>
          </p:nvPr>
        </p:nvSpPr>
        <p:spPr>
          <a:xfrm>
            <a:off x="609600" y="632602"/>
            <a:ext cx="9651900" cy="582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g2d410646f3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51" y="1274074"/>
            <a:ext cx="9556950" cy="3819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410646f32_0_41"/>
          <p:cNvSpPr txBox="1"/>
          <p:nvPr>
            <p:ph type="title"/>
          </p:nvPr>
        </p:nvSpPr>
        <p:spPr>
          <a:xfrm>
            <a:off x="609600" y="320044"/>
            <a:ext cx="9651900" cy="4875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6" name="Google Shape;456;g2d410646f32_0_41"/>
          <p:cNvSpPr txBox="1"/>
          <p:nvPr>
            <p:ph idx="1" type="body"/>
          </p:nvPr>
        </p:nvSpPr>
        <p:spPr>
          <a:xfrm>
            <a:off x="609600" y="889200"/>
            <a:ext cx="9651900" cy="556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g2d410646f32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25" y="889200"/>
            <a:ext cx="9715374" cy="55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410646f32_0_47"/>
          <p:cNvSpPr txBox="1"/>
          <p:nvPr>
            <p:ph type="title"/>
          </p:nvPr>
        </p:nvSpPr>
        <p:spPr>
          <a:xfrm>
            <a:off x="609600" y="86795"/>
            <a:ext cx="9651900" cy="5457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4" name="Google Shape;464;g2d410646f32_0_47"/>
          <p:cNvSpPr txBox="1"/>
          <p:nvPr>
            <p:ph idx="1" type="body"/>
          </p:nvPr>
        </p:nvSpPr>
        <p:spPr>
          <a:xfrm>
            <a:off x="609600" y="632502"/>
            <a:ext cx="9651900" cy="582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Criando um projeto com Servo Motor.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65" name="Google Shape;465;g2d410646f32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75" y="1342050"/>
            <a:ext cx="4838525" cy="535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8804019" y="1798275"/>
            <a:ext cx="2859041" cy="469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4450" rtl="0" algn="just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Arduino Lilypad  </a:t>
            </a:r>
            <a:endParaRPr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4019" y="2291919"/>
            <a:ext cx="2838450" cy="21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3705532" y="626887"/>
            <a:ext cx="658853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PLACAS DE ARDUINO?</a:t>
            </a:r>
            <a:endParaRPr/>
          </a:p>
        </p:txBody>
      </p:sp>
      <p:grpSp>
        <p:nvGrpSpPr>
          <p:cNvPr id="126" name="Google Shape;126;p5"/>
          <p:cNvGrpSpPr/>
          <p:nvPr/>
        </p:nvGrpSpPr>
        <p:grpSpPr>
          <a:xfrm>
            <a:off x="3801068" y="2028769"/>
            <a:ext cx="4248150" cy="2578420"/>
            <a:chOff x="3743069" y="2468572"/>
            <a:chExt cx="4248150" cy="2578420"/>
          </a:xfrm>
        </p:grpSpPr>
        <p:pic>
          <p:nvPicPr>
            <p:cNvPr id="127" name="Google Shape;127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43069" y="2967367"/>
              <a:ext cx="4248150" cy="207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5"/>
            <p:cNvSpPr txBox="1"/>
            <p:nvPr/>
          </p:nvSpPr>
          <p:spPr>
            <a:xfrm>
              <a:off x="4347437" y="2468572"/>
              <a:ext cx="2803990" cy="563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1" marL="27305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pt-BR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Arduino Mega  </a:t>
              </a:r>
              <a:endParaRPr/>
            </a:p>
          </p:txBody>
        </p:sp>
      </p:grpSp>
      <p:grpSp>
        <p:nvGrpSpPr>
          <p:cNvPr id="129" name="Google Shape;129;p5"/>
          <p:cNvGrpSpPr/>
          <p:nvPr/>
        </p:nvGrpSpPr>
        <p:grpSpPr>
          <a:xfrm>
            <a:off x="6999799" y="4921139"/>
            <a:ext cx="2692993" cy="1521950"/>
            <a:chOff x="6848219" y="5214319"/>
            <a:chExt cx="2692993" cy="1521950"/>
          </a:xfrm>
        </p:grpSpPr>
        <p:pic>
          <p:nvPicPr>
            <p:cNvPr descr="Arquivo:ArduinoNano240.jpg" id="130" name="Google Shape;130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48219" y="5214319"/>
              <a:ext cx="2286000" cy="105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5"/>
            <p:cNvSpPr txBox="1"/>
            <p:nvPr/>
          </p:nvSpPr>
          <p:spPr>
            <a:xfrm>
              <a:off x="6848219" y="6196165"/>
              <a:ext cx="2692993" cy="5401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1" marL="4445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pt-BR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Arduino Nano  </a:t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410646f32_0_53"/>
          <p:cNvSpPr txBox="1"/>
          <p:nvPr>
            <p:ph type="title"/>
          </p:nvPr>
        </p:nvSpPr>
        <p:spPr>
          <a:xfrm>
            <a:off x="609600" y="168420"/>
            <a:ext cx="9651900" cy="5925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2" name="Google Shape;472;g2d410646f32_0_53"/>
          <p:cNvSpPr txBox="1"/>
          <p:nvPr>
            <p:ph idx="1" type="body"/>
          </p:nvPr>
        </p:nvSpPr>
        <p:spPr>
          <a:xfrm>
            <a:off x="609600" y="760925"/>
            <a:ext cx="9651900" cy="584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g2d410646f32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30850"/>
            <a:ext cx="8489125" cy="53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410646f32_0_59"/>
          <p:cNvSpPr txBox="1"/>
          <p:nvPr>
            <p:ph type="title"/>
          </p:nvPr>
        </p:nvSpPr>
        <p:spPr>
          <a:xfrm>
            <a:off x="609600" y="320045"/>
            <a:ext cx="9651900" cy="5574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0" name="Google Shape;480;g2d410646f32_0_59"/>
          <p:cNvSpPr txBox="1"/>
          <p:nvPr>
            <p:ph idx="1" type="body"/>
          </p:nvPr>
        </p:nvSpPr>
        <p:spPr>
          <a:xfrm>
            <a:off x="609600" y="877451"/>
            <a:ext cx="9651900" cy="557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g2d410646f32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28537"/>
            <a:ext cx="7639450" cy="54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0a20985e24_0_6"/>
          <p:cNvSpPr txBox="1"/>
          <p:nvPr>
            <p:ph type="title"/>
          </p:nvPr>
        </p:nvSpPr>
        <p:spPr>
          <a:xfrm>
            <a:off x="609600" y="320044"/>
            <a:ext cx="9651900" cy="4293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8" name="Google Shape;488;g30a20985e24_0_6"/>
          <p:cNvSpPr txBox="1"/>
          <p:nvPr>
            <p:ph idx="1" type="body"/>
          </p:nvPr>
        </p:nvSpPr>
        <p:spPr>
          <a:xfrm>
            <a:off x="609600" y="749352"/>
            <a:ext cx="9651900" cy="57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g30a20985e2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63" y="749350"/>
            <a:ext cx="9705975" cy="57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a20985e24_0_0"/>
          <p:cNvSpPr txBox="1"/>
          <p:nvPr>
            <p:ph type="title"/>
          </p:nvPr>
        </p:nvSpPr>
        <p:spPr>
          <a:xfrm>
            <a:off x="609600" y="98445"/>
            <a:ext cx="9651900" cy="5457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6" name="Google Shape;496;g30a20985e24_0_0"/>
          <p:cNvSpPr txBox="1"/>
          <p:nvPr>
            <p:ph idx="1" type="body"/>
          </p:nvPr>
        </p:nvSpPr>
        <p:spPr>
          <a:xfrm>
            <a:off x="609600" y="644152"/>
            <a:ext cx="9651900" cy="581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Vamos utilizar o código pronto que já existe nos “exemplos”do software Arduino. Siga os passos: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497" name="Google Shape;497;g30a20985e2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75" y="1664850"/>
            <a:ext cx="8925150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0a20985e24_0_14"/>
          <p:cNvSpPr txBox="1"/>
          <p:nvPr>
            <p:ph type="title"/>
          </p:nvPr>
        </p:nvSpPr>
        <p:spPr>
          <a:xfrm>
            <a:off x="609600" y="98445"/>
            <a:ext cx="9651900" cy="5343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4" name="Google Shape;504;g30a20985e24_0_14"/>
          <p:cNvSpPr txBox="1"/>
          <p:nvPr>
            <p:ph idx="1" type="body"/>
          </p:nvPr>
        </p:nvSpPr>
        <p:spPr>
          <a:xfrm>
            <a:off x="609600" y="760900"/>
            <a:ext cx="9651900" cy="569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g30a20985e24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325" y="714225"/>
            <a:ext cx="5258401" cy="59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410646f32_0_65"/>
          <p:cNvSpPr txBox="1"/>
          <p:nvPr>
            <p:ph type="title"/>
          </p:nvPr>
        </p:nvSpPr>
        <p:spPr>
          <a:xfrm>
            <a:off x="609600" y="75121"/>
            <a:ext cx="9651900" cy="6507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2" name="Google Shape;512;g2d410646f32_0_65"/>
          <p:cNvSpPr txBox="1"/>
          <p:nvPr>
            <p:ph idx="1" type="body"/>
          </p:nvPr>
        </p:nvSpPr>
        <p:spPr>
          <a:xfrm>
            <a:off x="609600" y="725827"/>
            <a:ext cx="9651900" cy="572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g2d410646f3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275" y="725825"/>
            <a:ext cx="7196225" cy="613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410646f32_0_78"/>
          <p:cNvSpPr txBox="1"/>
          <p:nvPr>
            <p:ph type="title"/>
          </p:nvPr>
        </p:nvSpPr>
        <p:spPr>
          <a:xfrm>
            <a:off x="609600" y="320045"/>
            <a:ext cx="9651900" cy="5691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0" name="Google Shape;520;g2d410646f32_0_78"/>
          <p:cNvSpPr txBox="1"/>
          <p:nvPr>
            <p:ph idx="1" type="body"/>
          </p:nvPr>
        </p:nvSpPr>
        <p:spPr>
          <a:xfrm>
            <a:off x="609600" y="889151"/>
            <a:ext cx="9651900" cy="556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g2d410646f32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35850"/>
            <a:ext cx="7579851" cy="55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d410646f32_0_84"/>
          <p:cNvSpPr txBox="1"/>
          <p:nvPr>
            <p:ph type="title"/>
          </p:nvPr>
        </p:nvSpPr>
        <p:spPr>
          <a:xfrm>
            <a:off x="609600" y="320045"/>
            <a:ext cx="9651900" cy="5574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8" name="Google Shape;528;g2d410646f32_0_84"/>
          <p:cNvSpPr txBox="1"/>
          <p:nvPr>
            <p:ph idx="1" type="body"/>
          </p:nvPr>
        </p:nvSpPr>
        <p:spPr>
          <a:xfrm>
            <a:off x="609600" y="877451"/>
            <a:ext cx="9651900" cy="557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g2d410646f32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77450"/>
            <a:ext cx="9562150" cy="59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0a20985e24_0_24"/>
          <p:cNvSpPr txBox="1"/>
          <p:nvPr>
            <p:ph type="title"/>
          </p:nvPr>
        </p:nvSpPr>
        <p:spPr>
          <a:xfrm>
            <a:off x="609600" y="320044"/>
            <a:ext cx="9651900" cy="4875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6" name="Google Shape;536;g30a20985e24_0_24"/>
          <p:cNvSpPr txBox="1"/>
          <p:nvPr>
            <p:ph idx="1" type="body"/>
          </p:nvPr>
        </p:nvSpPr>
        <p:spPr>
          <a:xfrm>
            <a:off x="609600" y="807550"/>
            <a:ext cx="9651900" cy="584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g30a20985e2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900875"/>
            <a:ext cx="5307419" cy="58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0a20985e24_0_30"/>
          <p:cNvSpPr txBox="1"/>
          <p:nvPr>
            <p:ph type="title"/>
          </p:nvPr>
        </p:nvSpPr>
        <p:spPr>
          <a:xfrm>
            <a:off x="609600" y="320044"/>
            <a:ext cx="9651900" cy="4992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Programando com Arduino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4" name="Google Shape;544;g30a20985e24_0_30"/>
          <p:cNvSpPr txBox="1"/>
          <p:nvPr>
            <p:ph idx="1" type="body"/>
          </p:nvPr>
        </p:nvSpPr>
        <p:spPr>
          <a:xfrm>
            <a:off x="609600" y="819251"/>
            <a:ext cx="9651900" cy="563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3166280" y="746853"/>
            <a:ext cx="7822017" cy="1125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just">
              <a:spcBef>
                <a:spcPts val="0"/>
              </a:spcBef>
              <a:spcAft>
                <a:spcPts val="0"/>
              </a:spcAft>
              <a:buSzPts val="1898"/>
              <a:buChar char="⦿"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CLONES DO ARDUINO</a:t>
            </a:r>
            <a:endParaRPr/>
          </a:p>
          <a:p>
            <a:pPr indent="-228600" lvl="1" marL="521208" rtl="0" algn="just">
              <a:spcBef>
                <a:spcPts val="500"/>
              </a:spcBef>
              <a:spcAft>
                <a:spcPts val="0"/>
              </a:spcAft>
              <a:buSzPts val="2240"/>
              <a:buChar char="◼"/>
            </a:pPr>
            <a:r>
              <a:rPr lang="pt-BR" sz="2800">
                <a:latin typeface="Arial"/>
                <a:ea typeface="Arial"/>
                <a:cs typeface="Arial"/>
                <a:sym typeface="Arial"/>
              </a:rPr>
              <a:t>Freeduino, Severino,  etc.  </a:t>
            </a:r>
            <a:endParaRPr/>
          </a:p>
        </p:txBody>
      </p:sp>
      <p:pic>
        <p:nvPicPr>
          <p:cNvPr descr="Arquivo:Freeduino proto0603-2.jpg"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4544" y="2472348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quivo:Severino.jpg" id="139" name="Google Shape;1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1073" y="1872390"/>
            <a:ext cx="38100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a20985e24_0_36"/>
          <p:cNvSpPr txBox="1"/>
          <p:nvPr>
            <p:ph type="title"/>
          </p:nvPr>
        </p:nvSpPr>
        <p:spPr>
          <a:xfrm>
            <a:off x="609600" y="320040"/>
            <a:ext cx="9651900" cy="1143000"/>
          </a:xfrm>
          <a:prstGeom prst="rect">
            <a:avLst/>
          </a:prstGeom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0a20985e24_0_36"/>
          <p:cNvSpPr txBox="1"/>
          <p:nvPr>
            <p:ph idx="1" type="body"/>
          </p:nvPr>
        </p:nvSpPr>
        <p:spPr>
          <a:xfrm>
            <a:off x="609600" y="1609416"/>
            <a:ext cx="9651900" cy="484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9"/>
          <p:cNvSpPr txBox="1"/>
          <p:nvPr>
            <p:ph type="title"/>
          </p:nvPr>
        </p:nvSpPr>
        <p:spPr>
          <a:xfrm>
            <a:off x="609600" y="320040"/>
            <a:ext cx="965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7F0"/>
              </a:buClr>
              <a:buSzPts val="3800"/>
              <a:buFont typeface="Trebuchet MS"/>
              <a:buNone/>
            </a:pPr>
            <a:r>
              <a:rPr lang="pt-BR"/>
              <a:t>                         OBRIGADO!</a:t>
            </a:r>
            <a:endParaRPr/>
          </a:p>
        </p:txBody>
      </p:sp>
      <p:sp>
        <p:nvSpPr>
          <p:cNvPr id="557" name="Google Shape;557;p19"/>
          <p:cNvSpPr txBox="1"/>
          <p:nvPr>
            <p:ph idx="1" type="body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3797" lvl="0" marL="274320" rtl="0" algn="l">
              <a:spcBef>
                <a:spcPts val="0"/>
              </a:spcBef>
              <a:spcAft>
                <a:spcPts val="0"/>
              </a:spcAft>
              <a:buSzPts val="189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vApQ5ozYwl3B-35_KX4pWh8WXiyY6KtHdhYS3ZD8mJuJwCMf2O3LNjCbjyrhPdYI8ZUiGSnyxLeazvn8aKPMXaGieSMMbauSgCDUvmpRla5cH947e8bjITrCVg" id="144" name="Google Shape;1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147" y="-682236"/>
            <a:ext cx="11806736" cy="663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embarcados.com.br/wp-content/uploads/2014/04/Arduino-Mega-2560-recursos.jpg"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http2.mlstatic.com/arduino-nano-v30-mega328p-ebook-D_NQ_NP_425101-MLB20281667924_042015-F.jpg" id="154" name="Google Shape;1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758" y="1"/>
            <a:ext cx="122037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ulento">
  <a:themeElements>
    <a:clrScheme name="Opulento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2017-04-16T18:47:28Z</dcterms:created>
  <dc:creator>Darlan Alves Cardoso</dc:creator>
</cp:coreProperties>
</file>